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21374100" cy="15113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6" algn="l" defTabSz="914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1" algn="l" defTabSz="914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87" algn="l" defTabSz="914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82" algn="l" defTabSz="914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78" algn="l" defTabSz="914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73" algn="l" defTabSz="914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69" algn="l" defTabSz="914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64" algn="l" defTabSz="9141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5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1"/>
            <a:ext cx="64008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1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5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200"/>
            <a:ext cx="4038601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038601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7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3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599" cy="1142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599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59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8698" y="0"/>
            <a:ext cx="21752323" cy="21732866"/>
            <a:chOff x="0" y="0"/>
            <a:chExt cx="29003098" cy="28977155"/>
          </a:xfrm>
        </p:grpSpPr>
        <p:sp>
          <p:nvSpPr>
            <p:cNvPr id="3" name="Freeform 3"/>
            <p:cNvSpPr/>
            <p:nvPr/>
          </p:nvSpPr>
          <p:spPr>
            <a:xfrm rot="-5400000">
              <a:off x="14474394" y="0"/>
              <a:ext cx="14523822" cy="14523822"/>
            </a:xfrm>
            <a:custGeom>
              <a:avLst/>
              <a:gdLst/>
              <a:ahLst/>
              <a:cxnLst/>
              <a:rect l="l" t="t" r="r" b="b"/>
              <a:pathLst>
                <a:path w="14523822" h="14523822">
                  <a:moveTo>
                    <a:pt x="0" y="0"/>
                  </a:moveTo>
                  <a:lnTo>
                    <a:pt x="14523822" y="0"/>
                  </a:lnTo>
                  <a:lnTo>
                    <a:pt x="14523822" y="14523822"/>
                  </a:lnTo>
                  <a:lnTo>
                    <a:pt x="0" y="14523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523822" cy="14523822"/>
            </a:xfrm>
            <a:custGeom>
              <a:avLst/>
              <a:gdLst/>
              <a:ahLst/>
              <a:cxnLst/>
              <a:rect l="l" t="t" r="r" b="b"/>
              <a:pathLst>
                <a:path w="14523822" h="14523822">
                  <a:moveTo>
                    <a:pt x="0" y="0"/>
                  </a:moveTo>
                  <a:lnTo>
                    <a:pt x="14523822" y="0"/>
                  </a:lnTo>
                  <a:lnTo>
                    <a:pt x="14523822" y="14523822"/>
                  </a:lnTo>
                  <a:lnTo>
                    <a:pt x="0" y="14523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rot="-5400000">
              <a:off x="14479275" y="14453332"/>
              <a:ext cx="14523822" cy="14523822"/>
            </a:xfrm>
            <a:custGeom>
              <a:avLst/>
              <a:gdLst/>
              <a:ahLst/>
              <a:cxnLst/>
              <a:rect l="l" t="t" r="r" b="b"/>
              <a:pathLst>
                <a:path w="14523822" h="14523822">
                  <a:moveTo>
                    <a:pt x="0" y="0"/>
                  </a:moveTo>
                  <a:lnTo>
                    <a:pt x="14523823" y="0"/>
                  </a:lnTo>
                  <a:lnTo>
                    <a:pt x="14523823" y="14523823"/>
                  </a:lnTo>
                  <a:lnTo>
                    <a:pt x="0" y="14523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-5400000">
              <a:off x="4882" y="14453332"/>
              <a:ext cx="14523822" cy="14523822"/>
            </a:xfrm>
            <a:custGeom>
              <a:avLst/>
              <a:gdLst/>
              <a:ahLst/>
              <a:cxnLst/>
              <a:rect l="l" t="t" r="r" b="b"/>
              <a:pathLst>
                <a:path w="14523822" h="14523822">
                  <a:moveTo>
                    <a:pt x="0" y="0"/>
                  </a:moveTo>
                  <a:lnTo>
                    <a:pt x="14523822" y="0"/>
                  </a:lnTo>
                  <a:lnTo>
                    <a:pt x="14523822" y="14523823"/>
                  </a:lnTo>
                  <a:lnTo>
                    <a:pt x="0" y="145238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>
            <a:off x="18507958" y="11355636"/>
            <a:ext cx="2728100" cy="3760539"/>
          </a:xfrm>
          <a:custGeom>
            <a:avLst/>
            <a:gdLst/>
            <a:ahLst/>
            <a:cxnLst/>
            <a:rect l="l" t="t" r="r" b="b"/>
            <a:pathLst>
              <a:path w="2728100" h="3760539">
                <a:moveTo>
                  <a:pt x="0" y="0"/>
                </a:moveTo>
                <a:lnTo>
                  <a:pt x="2728099" y="0"/>
                </a:lnTo>
                <a:lnTo>
                  <a:pt x="2728099" y="3760539"/>
                </a:lnTo>
                <a:lnTo>
                  <a:pt x="0" y="3760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651994" y="-19195"/>
            <a:ext cx="7619172" cy="1723838"/>
          </a:xfrm>
          <a:custGeom>
            <a:avLst/>
            <a:gdLst/>
            <a:ahLst/>
            <a:cxnLst/>
            <a:rect l="l" t="t" r="r" b="b"/>
            <a:pathLst>
              <a:path w="7619172" h="1723838">
                <a:moveTo>
                  <a:pt x="0" y="0"/>
                </a:moveTo>
                <a:lnTo>
                  <a:pt x="7619172" y="0"/>
                </a:lnTo>
                <a:lnTo>
                  <a:pt x="7619172" y="1723838"/>
                </a:lnTo>
                <a:lnTo>
                  <a:pt x="0" y="17238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137100" y="1079500"/>
            <a:ext cx="11099899" cy="268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64"/>
              </a:lnSpc>
            </a:pPr>
            <a:r>
              <a:rPr lang="en-US" sz="16117" dirty="0" err="1">
                <a:solidFill>
                  <a:srgbClr val="992020"/>
                </a:solidFill>
                <a:ea typeface="可画榜书"/>
              </a:rPr>
              <a:t>賀榜</a:t>
            </a:r>
            <a:endParaRPr lang="en-US" sz="16117" dirty="0">
              <a:solidFill>
                <a:srgbClr val="992020"/>
              </a:solidFill>
              <a:ea typeface="可画榜书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3532046" y="-38390"/>
            <a:ext cx="7704012" cy="1743033"/>
          </a:xfrm>
          <a:custGeom>
            <a:avLst/>
            <a:gdLst/>
            <a:ahLst/>
            <a:cxnLst/>
            <a:rect l="l" t="t" r="r" b="b"/>
            <a:pathLst>
              <a:path w="7704012" h="1743033">
                <a:moveTo>
                  <a:pt x="0" y="0"/>
                </a:moveTo>
                <a:lnTo>
                  <a:pt x="7704012" y="0"/>
                </a:lnTo>
                <a:lnTo>
                  <a:pt x="7704012" y="1743033"/>
                </a:lnTo>
                <a:lnTo>
                  <a:pt x="0" y="1743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967178" y="30534"/>
            <a:ext cx="6766023" cy="1530813"/>
          </a:xfrm>
          <a:custGeom>
            <a:avLst/>
            <a:gdLst/>
            <a:ahLst/>
            <a:cxnLst/>
            <a:rect l="l" t="t" r="r" b="b"/>
            <a:pathLst>
              <a:path w="6766023" h="1530813">
                <a:moveTo>
                  <a:pt x="0" y="0"/>
                </a:moveTo>
                <a:lnTo>
                  <a:pt x="6766022" y="0"/>
                </a:lnTo>
                <a:lnTo>
                  <a:pt x="6766022" y="1530813"/>
                </a:lnTo>
                <a:lnTo>
                  <a:pt x="0" y="15308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5869765"/>
            <a:ext cx="3304891" cy="3376645"/>
          </a:xfrm>
          <a:custGeom>
            <a:avLst/>
            <a:gdLst/>
            <a:ahLst/>
            <a:cxnLst/>
            <a:rect l="l" t="t" r="r" b="b"/>
            <a:pathLst>
              <a:path w="3304891" h="3376645">
                <a:moveTo>
                  <a:pt x="0" y="0"/>
                </a:moveTo>
                <a:lnTo>
                  <a:pt x="3304891" y="0"/>
                </a:lnTo>
                <a:lnTo>
                  <a:pt x="3304891" y="3376645"/>
                </a:lnTo>
                <a:lnTo>
                  <a:pt x="0" y="33766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8078734" y="5869765"/>
            <a:ext cx="3304891" cy="3376645"/>
          </a:xfrm>
          <a:custGeom>
            <a:avLst/>
            <a:gdLst/>
            <a:ahLst/>
            <a:cxnLst/>
            <a:rect l="l" t="t" r="r" b="b"/>
            <a:pathLst>
              <a:path w="3304891" h="3376645">
                <a:moveTo>
                  <a:pt x="3304891" y="0"/>
                </a:moveTo>
                <a:lnTo>
                  <a:pt x="0" y="0"/>
                </a:lnTo>
                <a:lnTo>
                  <a:pt x="0" y="3376645"/>
                </a:lnTo>
                <a:lnTo>
                  <a:pt x="3304891" y="3376645"/>
                </a:lnTo>
                <a:lnTo>
                  <a:pt x="330489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726289"/>
            <a:ext cx="21383625" cy="16568752"/>
            <a:chOff x="0" y="0"/>
            <a:chExt cx="3832674" cy="2969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32674" cy="2969685"/>
            </a:xfrm>
            <a:custGeom>
              <a:avLst/>
              <a:gdLst/>
              <a:ahLst/>
              <a:cxnLst/>
              <a:rect l="l" t="t" r="r" b="b"/>
              <a:pathLst>
                <a:path w="3832674" h="2969685">
                  <a:moveTo>
                    <a:pt x="0" y="0"/>
                  </a:moveTo>
                  <a:lnTo>
                    <a:pt x="3832674" y="0"/>
                  </a:lnTo>
                  <a:lnTo>
                    <a:pt x="3832674" y="2969685"/>
                  </a:lnTo>
                  <a:lnTo>
                    <a:pt x="0" y="2969685"/>
                  </a:lnTo>
                  <a:close/>
                </a:path>
              </a:pathLst>
            </a:custGeom>
            <a:solidFill>
              <a:srgbClr val="FFFD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832674" cy="3036360"/>
            </a:xfrm>
            <a:prstGeom prst="rect">
              <a:avLst/>
            </a:prstGeom>
          </p:spPr>
          <p:txBody>
            <a:bodyPr lIns="104973" tIns="104973" rIns="104973" bIns="104973" rtlCol="0" anchor="ctr"/>
            <a:lstStyle/>
            <a:p>
              <a:pPr algn="ctr">
                <a:lnSpc>
                  <a:spcPts val="40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202432"/>
            <a:ext cx="7179832" cy="2189849"/>
          </a:xfrm>
          <a:custGeom>
            <a:avLst/>
            <a:gdLst/>
            <a:ahLst/>
            <a:cxnLst/>
            <a:rect l="l" t="t" r="r" b="b"/>
            <a:pathLst>
              <a:path w="7179832" h="2189849">
                <a:moveTo>
                  <a:pt x="0" y="0"/>
                </a:moveTo>
                <a:lnTo>
                  <a:pt x="7179832" y="0"/>
                </a:lnTo>
                <a:lnTo>
                  <a:pt x="7179832" y="2189849"/>
                </a:lnTo>
                <a:lnTo>
                  <a:pt x="0" y="21898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119677" y="-154352"/>
            <a:ext cx="6864552" cy="2093688"/>
          </a:xfrm>
          <a:custGeom>
            <a:avLst/>
            <a:gdLst/>
            <a:ahLst/>
            <a:cxnLst/>
            <a:rect l="l" t="t" r="r" b="b"/>
            <a:pathLst>
              <a:path w="6864552" h="2093688">
                <a:moveTo>
                  <a:pt x="0" y="0"/>
                </a:moveTo>
                <a:lnTo>
                  <a:pt x="6864553" y="0"/>
                </a:lnTo>
                <a:lnTo>
                  <a:pt x="6864553" y="2093688"/>
                </a:lnTo>
                <a:lnTo>
                  <a:pt x="0" y="20936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80894" y="-116269"/>
            <a:ext cx="6864552" cy="2093688"/>
          </a:xfrm>
          <a:custGeom>
            <a:avLst/>
            <a:gdLst/>
            <a:ahLst/>
            <a:cxnLst/>
            <a:rect l="l" t="t" r="r" b="b"/>
            <a:pathLst>
              <a:path w="6864552" h="2093688">
                <a:moveTo>
                  <a:pt x="0" y="0"/>
                </a:moveTo>
                <a:lnTo>
                  <a:pt x="6864552" y="0"/>
                </a:lnTo>
                <a:lnTo>
                  <a:pt x="6864552" y="2093689"/>
                </a:lnTo>
                <a:lnTo>
                  <a:pt x="0" y="20936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10079089"/>
            <a:ext cx="4167044" cy="5037086"/>
          </a:xfrm>
          <a:custGeom>
            <a:avLst/>
            <a:gdLst/>
            <a:ahLst/>
            <a:cxnLst/>
            <a:rect l="l" t="t" r="r" b="b"/>
            <a:pathLst>
              <a:path w="4167044" h="5037086">
                <a:moveTo>
                  <a:pt x="0" y="0"/>
                </a:moveTo>
                <a:lnTo>
                  <a:pt x="4167044" y="0"/>
                </a:lnTo>
                <a:lnTo>
                  <a:pt x="4167044" y="5037086"/>
                </a:lnTo>
                <a:lnTo>
                  <a:pt x="0" y="5037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198693" y="892493"/>
            <a:ext cx="11099899" cy="268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64"/>
              </a:lnSpc>
            </a:pPr>
            <a:r>
              <a:rPr lang="en-US" sz="16117" dirty="0" err="1">
                <a:solidFill>
                  <a:srgbClr val="992020"/>
                </a:solidFill>
                <a:ea typeface="可画榜书"/>
              </a:rPr>
              <a:t>賀榜</a:t>
            </a:r>
            <a:endParaRPr lang="en-US" sz="16117" dirty="0">
              <a:solidFill>
                <a:srgbClr val="992020"/>
              </a:solidFill>
              <a:ea typeface="可画榜书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087472">
            <a:off x="20390548" y="9205019"/>
            <a:ext cx="4849610" cy="5697046"/>
          </a:xfrm>
          <a:custGeom>
            <a:avLst/>
            <a:gdLst/>
            <a:ahLst/>
            <a:cxnLst/>
            <a:rect l="l" t="t" r="r" b="b"/>
            <a:pathLst>
              <a:path w="4849610" h="5697046">
                <a:moveTo>
                  <a:pt x="0" y="0"/>
                </a:moveTo>
                <a:lnTo>
                  <a:pt x="4849610" y="0"/>
                </a:lnTo>
                <a:lnTo>
                  <a:pt x="4849610" y="5697046"/>
                </a:lnTo>
                <a:lnTo>
                  <a:pt x="0" y="56970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276059" y="12053542"/>
            <a:ext cx="6591620" cy="3235886"/>
          </a:xfrm>
          <a:custGeom>
            <a:avLst/>
            <a:gdLst/>
            <a:ahLst/>
            <a:cxnLst/>
            <a:rect l="l" t="t" r="r" b="b"/>
            <a:pathLst>
              <a:path w="6591620" h="3235886">
                <a:moveTo>
                  <a:pt x="0" y="0"/>
                </a:moveTo>
                <a:lnTo>
                  <a:pt x="6591619" y="0"/>
                </a:lnTo>
                <a:lnTo>
                  <a:pt x="6591619" y="3235886"/>
                </a:lnTo>
                <a:lnTo>
                  <a:pt x="0" y="3235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886252" y="12053542"/>
            <a:ext cx="1985756" cy="2374596"/>
          </a:xfrm>
          <a:custGeom>
            <a:avLst/>
            <a:gdLst/>
            <a:ahLst/>
            <a:cxnLst/>
            <a:rect l="l" t="t" r="r" b="b"/>
            <a:pathLst>
              <a:path w="1985756" h="2374596">
                <a:moveTo>
                  <a:pt x="0" y="0"/>
                </a:moveTo>
                <a:lnTo>
                  <a:pt x="1985756" y="0"/>
                </a:lnTo>
                <a:lnTo>
                  <a:pt x="1985756" y="2374596"/>
                </a:lnTo>
                <a:lnTo>
                  <a:pt x="0" y="23745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300371">
            <a:off x="-2313757" y="9854918"/>
            <a:ext cx="6302586" cy="7213260"/>
          </a:xfrm>
          <a:custGeom>
            <a:avLst/>
            <a:gdLst/>
            <a:ahLst/>
            <a:cxnLst/>
            <a:rect l="l" t="t" r="r" b="b"/>
            <a:pathLst>
              <a:path w="6302586" h="7213260">
                <a:moveTo>
                  <a:pt x="0" y="0"/>
                </a:moveTo>
                <a:lnTo>
                  <a:pt x="6302586" y="0"/>
                </a:lnTo>
                <a:lnTo>
                  <a:pt x="6302586" y="7213260"/>
                </a:lnTo>
                <a:lnTo>
                  <a:pt x="0" y="72132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76936" y="12053542"/>
            <a:ext cx="2332793" cy="3616734"/>
          </a:xfrm>
          <a:custGeom>
            <a:avLst/>
            <a:gdLst/>
            <a:ahLst/>
            <a:cxnLst/>
            <a:rect l="l" t="t" r="r" b="b"/>
            <a:pathLst>
              <a:path w="2332793" h="3616734">
                <a:moveTo>
                  <a:pt x="0" y="0"/>
                </a:moveTo>
                <a:lnTo>
                  <a:pt x="2332794" y="0"/>
                </a:lnTo>
                <a:lnTo>
                  <a:pt x="2332794" y="3616734"/>
                </a:lnTo>
                <a:lnTo>
                  <a:pt x="0" y="3616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300371" flipH="1">
            <a:off x="-3704600" y="-3120566"/>
            <a:ext cx="6318967" cy="6648228"/>
          </a:xfrm>
          <a:custGeom>
            <a:avLst/>
            <a:gdLst/>
            <a:ahLst/>
            <a:cxnLst/>
            <a:rect l="l" t="t" r="r" b="b"/>
            <a:pathLst>
              <a:path w="6299222" h="7209410">
                <a:moveTo>
                  <a:pt x="6299222" y="0"/>
                </a:moveTo>
                <a:lnTo>
                  <a:pt x="0" y="0"/>
                </a:lnTo>
                <a:lnTo>
                  <a:pt x="0" y="7209409"/>
                </a:lnTo>
                <a:lnTo>
                  <a:pt x="6299222" y="7209409"/>
                </a:lnTo>
                <a:lnTo>
                  <a:pt x="629922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887889">
            <a:off x="-176622" y="-1059845"/>
            <a:ext cx="2028316" cy="4534853"/>
          </a:xfrm>
          <a:custGeom>
            <a:avLst/>
            <a:gdLst/>
            <a:ahLst/>
            <a:cxnLst/>
            <a:rect l="l" t="t" r="r" b="b"/>
            <a:pathLst>
              <a:path w="2028316" h="4534853">
                <a:moveTo>
                  <a:pt x="0" y="0"/>
                </a:moveTo>
                <a:lnTo>
                  <a:pt x="2028316" y="0"/>
                </a:lnTo>
                <a:lnTo>
                  <a:pt x="2028316" y="4534852"/>
                </a:lnTo>
                <a:lnTo>
                  <a:pt x="0" y="45348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197610">
            <a:off x="18460370" y="-2955051"/>
            <a:ext cx="6299222" cy="7209410"/>
          </a:xfrm>
          <a:custGeom>
            <a:avLst/>
            <a:gdLst/>
            <a:ahLst/>
            <a:cxnLst/>
            <a:rect l="l" t="t" r="r" b="b"/>
            <a:pathLst>
              <a:path w="6299222" h="7209410">
                <a:moveTo>
                  <a:pt x="0" y="0"/>
                </a:moveTo>
                <a:lnTo>
                  <a:pt x="6299222" y="0"/>
                </a:lnTo>
                <a:lnTo>
                  <a:pt x="6299222" y="7209410"/>
                </a:lnTo>
                <a:lnTo>
                  <a:pt x="0" y="72094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41863" y="30529"/>
            <a:ext cx="11099899" cy="2683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64"/>
              </a:lnSpc>
            </a:pPr>
            <a:r>
              <a:rPr lang="en-US" sz="16117">
                <a:solidFill>
                  <a:srgbClr val="992020"/>
                </a:solidFill>
                <a:ea typeface="可画榜书"/>
              </a:rPr>
              <a:t>賀榜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自訂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賀榜</dc:title>
  <dc:creator>user</dc:creator>
  <cp:lastModifiedBy>user</cp:lastModifiedBy>
  <cp:revision>2</cp:revision>
  <dcterms:created xsi:type="dcterms:W3CDTF">2006-08-16T00:00:00Z</dcterms:created>
  <dcterms:modified xsi:type="dcterms:W3CDTF">2023-10-24T06:35:26Z</dcterms:modified>
  <dc:identifier>DAFyJbRdCCY</dc:identifier>
</cp:coreProperties>
</file>